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3" r:id="rId2"/>
    <p:sldId id="350" r:id="rId3"/>
    <p:sldId id="348" r:id="rId4"/>
    <p:sldId id="321" r:id="rId5"/>
    <p:sldId id="334" r:id="rId6"/>
    <p:sldId id="335" r:id="rId7"/>
    <p:sldId id="337" r:id="rId8"/>
    <p:sldId id="336" r:id="rId9"/>
    <p:sldId id="341" r:id="rId10"/>
    <p:sldId id="344" r:id="rId11"/>
    <p:sldId id="345" r:id="rId12"/>
    <p:sldId id="346" r:id="rId13"/>
    <p:sldId id="349" r:id="rId14"/>
    <p:sldId id="294" r:id="rId15"/>
    <p:sldId id="338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00FF"/>
    <a:srgbClr val="006600"/>
    <a:srgbClr val="F7A7EC"/>
    <a:srgbClr val="FF0000"/>
    <a:srgbClr val="00FFFF"/>
    <a:srgbClr val="663300"/>
    <a:srgbClr val="CC0099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8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fld id="{1C75F356-6614-42A9-BD86-04315A0F97E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 smtClean="0"/>
              <a:t>Click to edit Master text styles</a:t>
            </a:r>
          </a:p>
          <a:p>
            <a:pPr lvl="1"/>
            <a:r>
              <a:rPr lang="vi-VN" noProof="0" smtClean="0"/>
              <a:t>Second level</a:t>
            </a:r>
          </a:p>
          <a:p>
            <a:pPr lvl="2"/>
            <a:r>
              <a:rPr lang="vi-VN" noProof="0" smtClean="0"/>
              <a:t>Third level</a:t>
            </a:r>
          </a:p>
          <a:p>
            <a:pPr lvl="3"/>
            <a:r>
              <a:rPr lang="vi-VN" noProof="0" smtClean="0"/>
              <a:t>Fourth level</a:t>
            </a:r>
          </a:p>
          <a:p>
            <a:pPr lvl="4"/>
            <a:r>
              <a:rPr lang="vi-VN" noProof="0" smtClean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fld id="{95032858-6B8D-4050-98CD-47297F88AE1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vant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vant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vant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vant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van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32858-6B8D-4050-98CD-47297F88AE19}" type="slidenum">
              <a:rPr lang="vi-VN" smtClean="0"/>
              <a:pPr>
                <a:defRPr/>
              </a:pPr>
              <a:t>5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897146-206C-4559-A870-029C490D429D}" type="slidenum">
              <a:rPr lang="vi-VN"/>
              <a:pPr/>
              <a:t>14</a:t>
            </a:fld>
            <a:endParaRPr lang="vi-VN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23EAA4-9576-480A-9E36-57D6F726FE1F}" type="slidenum">
              <a:rPr lang="vi-VN"/>
              <a:pPr/>
              <a:t>15</a:t>
            </a:fld>
            <a:endParaRPr lang="vi-VN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4D0E3-F52B-46AF-937F-FA88B60C9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C042-5366-4A9A-A611-1BD65215A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2C8A8-7D48-40BF-B3B1-8725160A3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4C1E0-D8F1-4DFC-BFBE-0DBA2C53A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57243-167A-451A-905D-BB307BA8A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7A514-19CF-4D11-8C4C-8C078154A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DC9AA-FA3B-4807-8D99-45CE07237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08938-B901-4D63-93B3-9BE94D217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57BF5-3C74-4400-A94A-2C314B96D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DB075-5304-4384-BC13-D462F7E07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E9DC7-53D2-4D2D-97A4-A05291D95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D10F227-4E42-4C7C-9FBA-736CF3D05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E:\bo%20phan%20mem\thi%20CNTT%202010moi.ppt" TargetMode="Externa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5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7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CT%20Computer\Downloads\B&#225;c%20H&#7891;%20v&#224;%20thi&#7871;u%20nhi.mp4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052" name="Picture 1" descr="chz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362200" y="381000"/>
            <a:ext cx="6172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i="0"/>
              <a:t>PHÒNG GIÁO DỤC VÀ ĐÀO TẠO </a:t>
            </a:r>
            <a:r>
              <a:rPr lang="en-US" sz="1800" b="0" i="0" smtClean="0"/>
              <a:t>QuẬN LONG BIÊN</a:t>
            </a:r>
            <a:endParaRPr lang="en-US" sz="1800" b="0" i="0"/>
          </a:p>
          <a:p>
            <a:pPr algn="ctr">
              <a:spcBef>
                <a:spcPct val="50000"/>
              </a:spcBef>
            </a:pPr>
            <a:r>
              <a:rPr lang="en-US" sz="1800" b="0" i="0"/>
              <a:t>TRƯỜNG MẦM NON </a:t>
            </a:r>
            <a:r>
              <a:rPr lang="en-US" sz="1800" b="0" i="0" smtClean="0"/>
              <a:t>ĐÔ THỊ VIỆT HƯNG</a:t>
            </a:r>
            <a:endParaRPr lang="en-US" sz="1800" b="0" i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352800" y="144780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i="0">
                <a:solidFill>
                  <a:srgbClr val="FFFF00"/>
                </a:solidFill>
              </a:rPr>
              <a:t>GIÁO ÁN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57200" y="2133600"/>
            <a:ext cx="8686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i="0">
                <a:solidFill>
                  <a:schemeClr val="tx1"/>
                </a:solidFill>
                <a:latin typeface=".VnTime" pitchFamily="34" charset="0"/>
              </a:rPr>
              <a:t>Ho¹t ®éng lµm quen víi v¨n häc.</a:t>
            </a:r>
          </a:p>
          <a:p>
            <a:pPr algn="ctr">
              <a:spcBef>
                <a:spcPct val="50000"/>
              </a:spcBef>
            </a:pPr>
            <a:r>
              <a:rPr lang="en-US" sz="3600" i="0">
                <a:solidFill>
                  <a:schemeClr val="tx1"/>
                </a:solidFill>
                <a:latin typeface=".VnTime" pitchFamily="34" charset="0"/>
              </a:rPr>
              <a:t>D¹y trÎ ®äc th¬: Em vÏ B¸c Hå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04800" y="3810000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i="0" smtClean="0">
                <a:solidFill>
                  <a:srgbClr val="9900CC"/>
                </a:solidFill>
              </a:rPr>
              <a:t>Chủ </a:t>
            </a:r>
            <a:r>
              <a:rPr lang="en-US" sz="3600" i="0">
                <a:solidFill>
                  <a:srgbClr val="9900CC"/>
                </a:solidFill>
              </a:rPr>
              <a:t>đề: </a:t>
            </a:r>
            <a:r>
              <a:rPr lang="en-US" i="0">
                <a:solidFill>
                  <a:srgbClr val="9900CC"/>
                </a:solidFill>
              </a:rPr>
              <a:t>Quê </a:t>
            </a:r>
            <a:r>
              <a:rPr lang="en-US" i="0" smtClean="0">
                <a:solidFill>
                  <a:srgbClr val="9900CC"/>
                </a:solidFill>
              </a:rPr>
              <a:t>hương – Đất nước -Bác </a:t>
            </a:r>
            <a:r>
              <a:rPr lang="en-US" i="0">
                <a:solidFill>
                  <a:srgbClr val="9900CC"/>
                </a:solidFill>
              </a:rPr>
              <a:t>Hồ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914400" y="4441954"/>
            <a:ext cx="6934200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0" smtClean="0"/>
              <a:t>                             </a:t>
            </a:r>
            <a:r>
              <a:rPr lang="en-US" sz="2800" i="0" smtClean="0"/>
              <a:t>Lớp : Mẫu giáo </a:t>
            </a:r>
            <a:r>
              <a:rPr lang="en-US" sz="2800" i="0" smtClean="0"/>
              <a:t>nhỡ - lớp B1</a:t>
            </a:r>
            <a:r>
              <a:rPr lang="en-US" sz="2800" i="0" smtClean="0"/>
              <a:t>              </a:t>
            </a:r>
            <a:r>
              <a:rPr lang="en-US" sz="2800" i="0" smtClean="0"/>
              <a:t>Giáo viên: Trần Thị Thùy Dương</a:t>
            </a:r>
          </a:p>
          <a:p>
            <a:pPr algn="ctr">
              <a:spcBef>
                <a:spcPct val="50000"/>
              </a:spcBef>
            </a:pPr>
            <a:r>
              <a:rPr lang="en-US" sz="1600" smtClean="0"/>
              <a:t>Năm học: 2015 -2016</a:t>
            </a:r>
            <a:endParaRPr lang="en-US" sz="1600"/>
          </a:p>
          <a:p>
            <a:pPr algn="ctr">
              <a:spcBef>
                <a:spcPct val="50000"/>
              </a:spcBef>
            </a:pPr>
            <a:endParaRPr lang="en-US" sz="260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ua 111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-762000"/>
            <a:ext cx="1905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31390">
            <a:off x="4949137" y="1016306"/>
            <a:ext cx="108075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6 -0.01227 0.0052 -0.02431 0.00625 -0.02917 " pathEditMode="relative" ptsTypes="aA">
                                      <p:cBhvr>
                                        <p:cTn id="6" dur="2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6 -0.01227 0.0052 -0.02431 0.00625 -0.02917 " pathEditMode="relative" ptsTypes="aA">
                                      <p:cBhvr>
                                        <p:cTn id="8" dur="2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59 -0.00973 0.02118 -0.01922 0.02812 -0.02292 C 0.03506 -0.02662 0.03993 -0.02292 0.04218 -0.02292 " pathEditMode="relative" ptsTypes="aaA">
                                      <p:cBhvr>
                                        <p:cTn id="12" dur="5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59 -0.00973 0.02118 -0.01922 0.02812 -0.02292 C 0.03506 -0.02662 0.03993 -0.02292 0.04218 -0.02292 " pathEditMode="relative" ptsTypes="aaA">
                                      <p:cBhvr>
                                        <p:cTn id="14" dur="5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a 111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0"/>
            <a:ext cx="437991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600200"/>
            <a:ext cx="15652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C 1.94444E-6 1.11111E-6 0.00243 -0.01689 0.00312 -0.01666 C 0.00381 -0.01643 1.94444E-6 1.11111E-6 1.94444E-6 1.11111E-6 Z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anh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0"/>
            <a:ext cx="8874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96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97417">
            <a:off x="4191000" y="23622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1447800"/>
            <a:ext cx="1423988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2514600"/>
            <a:ext cx="2024063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3810000"/>
            <a:ext cx="28956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556 L -3.33333E-6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602 L 3.33333E-6 -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02268 L 1.11022E-16 -4.4444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C 0.00347 0.0044 0.00694 0.00903 0.00816 0.01088 " pathEditMode="relative" rAng="0" ptsTypes="aA">
                                      <p:cBhvr>
                                        <p:cTn id="25" dur="2000" spd="-1000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-0.0180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7800" y="5486400"/>
            <a:ext cx="6248400" cy="990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vi-VN" sz="6600" b="1" smtClean="0">
              <a:solidFill>
                <a:srgbClr val="FFFF00"/>
              </a:solidFill>
              <a:latin typeface=".VnTime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9233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0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743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143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667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057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WordArt 12"/>
          <p:cNvSpPr>
            <a:spLocks noChangeArrowheads="1" noChangeShapeType="1" noTextEdit="1"/>
          </p:cNvSpPr>
          <p:nvPr/>
        </p:nvSpPr>
        <p:spPr bwMode="auto">
          <a:xfrm>
            <a:off x="1752600" y="2286000"/>
            <a:ext cx="6096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Vận động bài hát: Đêm qua em mơ gặp Bác Hô</a:t>
            </a:r>
            <a:endParaRPr lang="vi-VN" sz="3600" b="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225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83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667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83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64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181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6388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410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4267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4339" name="Picture 2" descr="EJ02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lum contrast="18000"/>
          </a:blip>
          <a:srcRect l="10834" t="5556" r="5833" b="3333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905000" y="1295400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sz="1800" b="0" i="0">
              <a:solidFill>
                <a:schemeClr val="tx1"/>
              </a:solidFill>
              <a:latin typeface=".VnAvant" pitchFamily="34" charset="0"/>
            </a:endParaRPr>
          </a:p>
        </p:txBody>
      </p:sp>
      <p:pic>
        <p:nvPicPr>
          <p:cNvPr id="14341" name="Picture 6" descr="CANDL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CANDL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6388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AutoShape 8">
            <a:hlinkClick r:id="rId5" action="ppaction://hlinkpres?slideindex=4&amp;slidetitle=Slide 4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990600" cy="6096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344" name="WordArt 12"/>
          <p:cNvSpPr>
            <a:spLocks noChangeArrowheads="1" noChangeShapeType="1" noTextEdit="1"/>
          </p:cNvSpPr>
          <p:nvPr/>
        </p:nvSpPr>
        <p:spPr bwMode="auto">
          <a:xfrm>
            <a:off x="1066800" y="2438400"/>
            <a:ext cx="7667625" cy="3200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44902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chúc các cô mạnh khoẻ hạnh phúc</a:t>
            </a:r>
          </a:p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chúc các cháu học giỏi chăm ngoan</a:t>
            </a:r>
          </a:p>
          <a:p>
            <a:pPr algn="ctr"/>
            <a:endParaRPr lang="vi-VN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5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447800"/>
            <a:ext cx="2336800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609600"/>
            <a:ext cx="12954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6950" y="4329113"/>
            <a:ext cx="131445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838200"/>
            <a:ext cx="167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228600"/>
            <a:ext cx="163830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19600" y="2438400"/>
            <a:ext cx="20240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0" y="4038600"/>
            <a:ext cx="20574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2057400"/>
            <a:ext cx="1408113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86200" y="5334000"/>
            <a:ext cx="11652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1000" y="3810000"/>
            <a:ext cx="14478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052" name="Picture 1" descr="chz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524000" y="381000"/>
            <a:ext cx="6172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0" smtClean="0"/>
              <a:t>Ổn định tổ chức:</a:t>
            </a:r>
          </a:p>
          <a:p>
            <a:pPr>
              <a:spcBef>
                <a:spcPct val="50000"/>
              </a:spcBef>
            </a:pPr>
            <a:r>
              <a:rPr lang="en-US" sz="4800" i="0" smtClean="0"/>
              <a:t>Trò chuyện </a:t>
            </a:r>
          </a:p>
          <a:p>
            <a:pPr>
              <a:spcBef>
                <a:spcPct val="50000"/>
              </a:spcBef>
            </a:pPr>
            <a:r>
              <a:rPr lang="en-US" sz="4800" i="0" smtClean="0"/>
              <a:t>  Xem vi deo Bác Hồ với thiếu nhi</a:t>
            </a:r>
            <a:endParaRPr lang="en-US" sz="4800" i="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914400" y="4441954"/>
            <a:ext cx="69342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0" smtClean="0"/>
              <a:t>                           </a:t>
            </a:r>
            <a:endParaRPr lang="en-US" sz="1600"/>
          </a:p>
          <a:p>
            <a:pPr algn="ctr">
              <a:spcBef>
                <a:spcPct val="50000"/>
              </a:spcBef>
            </a:pPr>
            <a:endParaRPr lang="en-US" sz="2600" i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Picture3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1447800" y="1295400"/>
            <a:ext cx="7086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 b="0" i="0">
                <a:solidFill>
                  <a:srgbClr val="663300"/>
                </a:solidFill>
                <a:cs typeface="Arial" charset="0"/>
              </a:rPr>
              <a:t>      </a:t>
            </a:r>
            <a:endParaRPr lang="en-US" sz="5000" b="0" i="0">
              <a:solidFill>
                <a:srgbClr val="FF0000"/>
              </a:solidFill>
              <a:latin typeface=".VnAvant" pitchFamily="34" charset="0"/>
              <a:cs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457200" y="1905000"/>
            <a:ext cx="739497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i="0" smtClean="0"/>
              <a:t>Ồn định tổ chức</a:t>
            </a:r>
          </a:p>
          <a:p>
            <a:r>
              <a:rPr lang="en-US" sz="4000" i="0" smtClean="0"/>
              <a:t>Trò chuyện </a:t>
            </a:r>
          </a:p>
          <a:p>
            <a:r>
              <a:rPr lang="en-US" sz="4000" i="0" smtClean="0"/>
              <a:t>Xem video Bác Hồ với thiếu nhi”</a:t>
            </a:r>
            <a:endParaRPr lang="en-US" sz="4000" i="0"/>
          </a:p>
        </p:txBody>
      </p:sp>
      <p:pic>
        <p:nvPicPr>
          <p:cNvPr id="5" name="Bác Hồ và thiếu nh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Picture3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1447800" y="1295400"/>
            <a:ext cx="7086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 b="0" i="0">
                <a:solidFill>
                  <a:srgbClr val="663300"/>
                </a:solidFill>
                <a:cs typeface="Arial" charset="0"/>
              </a:rPr>
              <a:t>      </a:t>
            </a:r>
            <a:endParaRPr lang="en-US" sz="5000" b="0" i="0">
              <a:solidFill>
                <a:srgbClr val="FF0000"/>
              </a:solidFill>
              <a:latin typeface=".VnAvant" pitchFamily="34" charset="0"/>
              <a:cs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457200" y="1905000"/>
            <a:ext cx="82089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 i="0"/>
              <a:t>Cô đọc thơ diễn cảm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ua 111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-762000"/>
            <a:ext cx="1905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31390">
            <a:off x="4949137" y="1016306"/>
            <a:ext cx="108075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6 -0.01227 0.0052 -0.02431 0.00625 -0.02917 " pathEditMode="relative" ptsTypes="aA">
                                      <p:cBhvr>
                                        <p:cTn id="6" dur="2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6 -0.01227 0.0052 -0.02431 0.00625 -0.02917 " pathEditMode="relative" ptsTypes="aA">
                                      <p:cBhvr>
                                        <p:cTn id="8" dur="2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59 -0.00973 0.02118 -0.01922 0.02812 -0.02292 C 0.03506 -0.02662 0.03993 -0.02292 0.04218 -0.02292 " pathEditMode="relative" ptsTypes="aaA">
                                      <p:cBhvr>
                                        <p:cTn id="12" dur="5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59 -0.00973 0.02118 -0.01922 0.02812 -0.02292 C 0.03506 -0.02662 0.03993 -0.02292 0.04218 -0.02292 " pathEditMode="relative" ptsTypes="aaA">
                                      <p:cBhvr>
                                        <p:cTn id="14" dur="5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a 111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0"/>
            <a:ext cx="437991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600200"/>
            <a:ext cx="15652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C 1.94444E-6 1.11111E-6 0.00243 -0.01689 0.00312 -0.01666 C 0.00381 -0.01643 1.94444E-6 1.11111E-6 1.94444E-6 1.11111E-6 Z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7172" name="Picture 4" descr="IMG_42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anh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0"/>
            <a:ext cx="8874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96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97417">
            <a:off x="4191000" y="23622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1447800"/>
            <a:ext cx="1423988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2514600"/>
            <a:ext cx="2024063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3810000"/>
            <a:ext cx="28956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556 L -3.33333E-6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602 L 3.33333E-6 -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02268 L 1.11022E-16 -4.4444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C 0.00347 0.0044 0.00694 0.00903 0.00816 0.01088 " pathEditMode="relative" rAng="0" ptsTypes="aA">
                                      <p:cBhvr>
                                        <p:cTn id="25" dur="2000" spd="-1000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-0.0180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7800" y="5486400"/>
            <a:ext cx="6248400" cy="990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vi-VN" sz="6600" b="1" smtClean="0">
              <a:solidFill>
                <a:srgbClr val="FFFF00"/>
              </a:solidFill>
              <a:latin typeface=".VnTime" pitchFamily="34" charset="0"/>
            </a:endParaRP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9233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0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743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143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667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057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WordArt 12"/>
          <p:cNvSpPr>
            <a:spLocks noChangeArrowheads="1" noChangeShapeType="1" noTextEdit="1"/>
          </p:cNvSpPr>
          <p:nvPr/>
        </p:nvSpPr>
        <p:spPr bwMode="auto">
          <a:xfrm>
            <a:off x="1752600" y="2286000"/>
            <a:ext cx="6096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Đàm thoại</a:t>
            </a:r>
          </a:p>
        </p:txBody>
      </p:sp>
      <p:pic>
        <p:nvPicPr>
          <p:cNvPr id="9225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83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667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83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64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181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6388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410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4267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2&quot;/&gt;&lt;property id=&quot;20307&quot; value=&quot;297&quot;/&gt;&lt;/object&gt;&lt;object type=&quot;3&quot; unique_id=&quot;10020&quot;&gt;&lt;property id=&quot;20148&quot; value=&quot;5&quot;/&gt;&lt;property id=&quot;20300&quot; value=&quot;Slide 3&quot;/&gt;&lt;property id=&quot;20307&quot; value=&quot;321&quot;/&gt;&lt;/object&gt;&lt;object type=&quot;3&quot; unique_id=&quot;10021&quot;&gt;&lt;property id=&quot;20148&quot; value=&quot;5&quot;/&gt;&lt;property id=&quot;20300&quot; value=&quot;Slide 13&quot;/&gt;&lt;property id=&quot;20307&quot; value=&quot;294&quot;/&gt;&lt;/object&gt;&lt;object type=&quot;3&quot; unique_id=&quot;10183&quot;&gt;&lt;property id=&quot;20148&quot; value=&quot;5&quot;/&gt;&lt;property id=&quot;20300&quot; value=&quot;Slide 1&quot;/&gt;&lt;property id=&quot;20307&quot; value=&quot;333&quot;/&gt;&lt;/object&gt;&lt;object type=&quot;3&quot; unique_id=&quot;10329&quot;&gt;&lt;property id=&quot;20148&quot; value=&quot;5&quot;/&gt;&lt;property id=&quot;20300&quot; value=&quot;Slide 4&quot;/&gt;&lt;property id=&quot;20307&quot; value=&quot;334&quot;/&gt;&lt;/object&gt;&lt;object type=&quot;3&quot; unique_id=&quot;10363&quot;&gt;&lt;property id=&quot;20148&quot; value=&quot;5&quot;/&gt;&lt;property id=&quot;20300&quot; value=&quot;Slide 5&quot;/&gt;&lt;property id=&quot;20307&quot; value=&quot;335&quot;/&gt;&lt;/object&gt;&lt;object type=&quot;3&quot; unique_id=&quot;10412&quot;&gt;&lt;property id=&quot;20148&quot; value=&quot;5&quot;/&gt;&lt;property id=&quot;20300&quot; value=&quot;Slide 6&quot;/&gt;&lt;property id=&quot;20307&quot; value=&quot;337&quot;/&gt;&lt;/object&gt;&lt;object type=&quot;3&quot; unique_id=&quot;10413&quot;&gt;&lt;property id=&quot;20148&quot; value=&quot;5&quot;/&gt;&lt;property id=&quot;20300&quot; value=&quot;Slide 7&quot;/&gt;&lt;property id=&quot;20307&quot; value=&quot;336&quot;/&gt;&lt;/object&gt;&lt;object type=&quot;3&quot; unique_id=&quot;10512&quot;&gt;&lt;property id=&quot;20148&quot; value=&quot;5&quot;/&gt;&lt;property id=&quot;20300&quot; value=&quot;Slide 8&quot;/&gt;&lt;property id=&quot;20307&quot; value=&quot;341&quot;/&gt;&lt;/object&gt;&lt;object type=&quot;3&quot; unique_id=&quot;10513&quot;&gt;&lt;property id=&quot;20148&quot; value=&quot;5&quot;/&gt;&lt;property id=&quot;20300&quot; value=&quot;Slide 9&quot;/&gt;&lt;property id=&quot;20307&quot; value=&quot;339&quot;/&gt;&lt;/object&gt;&lt;object type=&quot;3&quot; unique_id=&quot;10514&quot;&gt;&lt;property id=&quot;20148&quot; value=&quot;5&quot;/&gt;&lt;property id=&quot;20300&quot; value=&quot;Slide 10&quot;/&gt;&lt;property id=&quot;20307&quot; value=&quot;340&quot;/&gt;&lt;/object&gt;&lt;object type=&quot;3&quot; unique_id=&quot;10515&quot;&gt;&lt;property id=&quot;20148&quot; value=&quot;5&quot;/&gt;&lt;property id=&quot;20300&quot; value=&quot;Slide 14&quot;/&gt;&lt;property id=&quot;20307&quot; value=&quot;338&quot;/&gt;&lt;/object&gt;&lt;object type=&quot;3&quot; unique_id=&quot;10590&quot;&gt;&lt;property id=&quot;20148&quot; value=&quot;5&quot;/&gt;&lt;property id=&quot;20300&quot; value=&quot;Slide 11&quot;/&gt;&lt;property id=&quot;20307&quot; value=&quot;342&quot;/&gt;&lt;/object&gt;&lt;object type=&quot;3&quot; unique_id=&quot;10591&quot;&gt;&lt;property id=&quot;20148&quot; value=&quot;5&quot;/&gt;&lt;property id=&quot;20300&quot; value=&quot;Slide 12&quot;/&gt;&lt;property id=&quot;20307&quot; value=&quot;343&quot;/&gt;&lt;/object&gt;&lt;/object&gt;&lt;/object&gt;&lt;/database&gt;"/>
  <p:tag name="SECTOMILLISECCONVERTED" val="1"/>
  <p:tag name="ISPRING_RESOURCE_PATHS_HASH_2" val="47ddae988fb97dae43c1936f6f90e9c6acfbb0d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vant"/>
        <a:ea typeface=""/>
        <a:cs typeface=""/>
      </a:majorFont>
      <a:minorFont>
        <a:latin typeface=".VnAv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1224</TotalTime>
  <Words>139</Words>
  <Application>Microsoft Office PowerPoint</Application>
  <PresentationFormat>On-screen Show (4:3)</PresentationFormat>
  <Paragraphs>25</Paragraphs>
  <Slides>15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TCT Computer</cp:lastModifiedBy>
  <cp:revision>131</cp:revision>
  <dcterms:created xsi:type="dcterms:W3CDTF">2009-02-23T04:23:21Z</dcterms:created>
  <dcterms:modified xsi:type="dcterms:W3CDTF">2016-07-20T00:50:58Z</dcterms:modified>
</cp:coreProperties>
</file>